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7"/>
            <p14:sldId id="256"/>
            <p14:sldId id="258"/>
            <p14:sldId id="261"/>
            <p14:sldId id="263"/>
            <p14:sldId id="262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-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16.01.2019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16.01.2019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16.01.2019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16.01.2019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16.01.2019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16.01.2019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emf"/><Relationship Id="rId5" Type="http://schemas.openxmlformats.org/officeDocument/2006/relationships/hyperlink" Target="http://www.tiemposmodernos.eu/equipo-de-trabajo-concepto-y-desarrollo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emf"/><Relationship Id="rId5" Type="http://schemas.openxmlformats.org/officeDocument/2006/relationships/hyperlink" Target="http://photomatt7.wordpress.com/2012/02/06/classroom-management-tip-getting-your-students-attention/" TargetMode="Externa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DOSKONALENIE TRENERÓW WSPOMAGANIA OŚWIATY  POWR.02.10.00-00-7015/17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DB59ECE-4577-4631-9509-24339F7B5D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Wprowadzenie do szkolenia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3663"/>
          </a:xfrm>
        </p:spPr>
        <p:txBody>
          <a:bodyPr>
            <a:normAutofit fontScale="90000"/>
          </a:bodyPr>
          <a:lstStyle/>
          <a:p>
            <a:r>
              <a:rPr lang="pl-PL" dirty="0"/>
              <a:t>Doskonalenie trenerów wspomagania szkół </a:t>
            </a:r>
            <a:br>
              <a:rPr lang="pl-PL" dirty="0"/>
            </a:br>
            <a:r>
              <a:rPr lang="pl-PL" dirty="0"/>
              <a:t>w kształtowaniu kompetencji kluczowych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44290"/>
            <a:ext cx="9144000" cy="913509"/>
          </a:xfrm>
        </p:spPr>
        <p:txBody>
          <a:bodyPr/>
          <a:lstStyle/>
          <a:p>
            <a:r>
              <a:rPr lang="pl-PL" dirty="0"/>
              <a:t>Uczenie się przez eksperymentowanie, doświadczanie i metody aktywizujące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100" dirty="0"/>
              <a:t>Kompleksowe wspomaganie szkół</a:t>
            </a:r>
          </a:p>
          <a:p>
            <a:pPr marL="0" indent="0" algn="ctr">
              <a:buNone/>
            </a:pPr>
            <a:r>
              <a:rPr lang="pl-PL" sz="5100" dirty="0"/>
              <a:t>Założenia</a:t>
            </a:r>
            <a:endParaRPr lang="pl-PL" dirty="0"/>
          </a:p>
          <a:p>
            <a:pPr marL="0" indent="0">
              <a:buNone/>
            </a:pPr>
            <a:endParaRPr lang="pl-PL" sz="16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Symbol zastępczy obrazu 7" descr="Obraz zawierający niebo, jasne&#10;&#10;Opis wygenerowany automatycznie">
            <a:extLst>
              <a:ext uri="{FF2B5EF4-FFF2-40B4-BE49-F238E27FC236}">
                <a16:creationId xmlns:a16="http://schemas.microsoft.com/office/drawing/2014/main" id="{F807437D-8CA2-451D-8E2F-BE32553CFFE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440" r="2440"/>
          <a:stretch>
            <a:fillRect/>
          </a:stretch>
        </p:blipFill>
        <p:spPr/>
      </p:pic>
      <p:sp>
        <p:nvSpPr>
          <p:cNvPr id="3" name="Symbol zastępczy zawartości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3200" dirty="0"/>
              <a:t>Istotą wspomagania jest wpisanie doskonalenia zawodowego nauczycieli w szersze działania, których celem jest rozwój całej szkoły traktowanej jako organizacja ucząca się. 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73B84DEF-C536-47D9-93F6-A045CCC6668D}"/>
              </a:ext>
            </a:extLst>
          </p:cNvPr>
          <p:cNvSpPr txBox="1"/>
          <p:nvPr/>
        </p:nvSpPr>
        <p:spPr>
          <a:xfrm>
            <a:off x="5183188" y="5861050"/>
            <a:ext cx="617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5" tooltip="http://www.tiemposmodernos.eu/equipo-de-trabajo-concepto-y-desarrollo/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7" tooltip="https://creativecommons.org/licenses/by-nc-nd/3.0/"/>
              </a:rPr>
              <a:t>CC BY-NC-ND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Symbol zastępczy obrazu 7">
            <a:extLst>
              <a:ext uri="{FF2B5EF4-FFF2-40B4-BE49-F238E27FC236}">
                <a16:creationId xmlns:a16="http://schemas.microsoft.com/office/drawing/2014/main" id="{BA3E5CE1-5518-4D4F-9F35-B985F40CC4D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1616" b="11616"/>
          <a:stretch>
            <a:fillRect/>
          </a:stretch>
        </p:blipFill>
        <p:spPr/>
      </p:pic>
      <p:sp>
        <p:nvSpPr>
          <p:cNvPr id="3" name="Symbol zastępczy zawartości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Kompleksowe wspomaganie szkół ma na celu rozwój całej placówki. Pomaga szkole w rozwoju po zidentyfikowaniu jej potrzeb. </a:t>
            </a:r>
            <a:endParaRPr lang="pl-PL" sz="3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A76C381D-D4E2-472C-BD50-286D0E153697}"/>
              </a:ext>
            </a:extLst>
          </p:cNvPr>
          <p:cNvSpPr txBox="1"/>
          <p:nvPr/>
        </p:nvSpPr>
        <p:spPr>
          <a:xfrm>
            <a:off x="5183188" y="5861050"/>
            <a:ext cx="617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5" tooltip="http://photomatt7.wordpress.com/2012/02/06/classroom-management-tip-getting-your-students-attention/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7" tooltip="https://creativecommons.org/licenses/by-nc-nd/3.0/"/>
              </a:rPr>
              <a:t>CC BY-NC-ND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3932238" cy="3811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6D55086D-7B9D-4666-816E-1891976340F6}"/>
              </a:ext>
            </a:extLst>
          </p:cNvPr>
          <p:cNvSpPr/>
          <p:nvPr/>
        </p:nvSpPr>
        <p:spPr>
          <a:xfrm>
            <a:off x="838199" y="1828799"/>
            <a:ext cx="106713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/>
              <a:t>Wspomaganie pracy szkoły w prawie oświatowym: </a:t>
            </a:r>
          </a:p>
          <a:p>
            <a:pPr algn="ctr"/>
            <a:r>
              <a:rPr lang="pl-PL" sz="4000" dirty="0"/>
              <a:t>Rozporządzenie Ministra Edukacji Narodowej </a:t>
            </a:r>
          </a:p>
          <a:p>
            <a:pPr algn="ctr"/>
            <a:r>
              <a:rPr lang="pl-PL" sz="4000" dirty="0"/>
              <a:t>z dnia 29 września 2016 r. </a:t>
            </a:r>
          </a:p>
          <a:p>
            <a:pPr algn="ctr"/>
            <a:r>
              <a:rPr lang="pl-PL" sz="4000" dirty="0"/>
              <a:t>w sprawie placówek doskonalenia nauczycieli </a:t>
            </a:r>
          </a:p>
          <a:p>
            <a:pPr algn="ctr"/>
            <a:r>
              <a:rPr lang="pl-PL" sz="4000" dirty="0"/>
              <a:t>(Dz. U. z 2016 r., poz. 1591)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127</Words>
  <Application>Microsoft Office PowerPoint</Application>
  <PresentationFormat>Panoramiczny</PresentationFormat>
  <Paragraphs>26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      DOSKONALENIE TRENERÓW WSPOMAGANIA OŚWIATY  POWR.02.10.00-00-7015/17</vt:lpstr>
      <vt:lpstr>Doskonalenie trenerów wspomagania szkół  w kształtowaniu kompetencji kluczowych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Grażyna Bartczak-Bednarska</cp:lastModifiedBy>
  <cp:revision>17</cp:revision>
  <dcterms:created xsi:type="dcterms:W3CDTF">2018-12-02T13:14:09Z</dcterms:created>
  <dcterms:modified xsi:type="dcterms:W3CDTF">2019-01-16T12:15:25Z</dcterms:modified>
</cp:coreProperties>
</file>